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ato" panose="02020500000000000000" charset="0"/>
      <p:regular r:id="rId15"/>
      <p:bold r:id="rId16"/>
      <p:italic r:id="rId17"/>
      <p:boldItalic r:id="rId18"/>
    </p:embeddedFont>
    <p:embeddedFont>
      <p:font typeface="Nunito" panose="02020500000000000000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183992-45FE-4ADC-985A-4BA43EA978AF}">
  <a:tblStyle styleId="{A4183992-45FE-4ADC-985A-4BA43EA978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616c690bd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7616c690bd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7616c690bd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7616c690bd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7616c690bd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7616c690bd_2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761436689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761436689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7616c690bd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7616c690bd_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7616c690bd_2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7616c690bd_2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7616c690bd_2_9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7616c690bd_2_9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整合實作與專題發表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zh-TW" sz="1700" b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陽春採購申請系統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382700" y="3443775"/>
            <a:ext cx="8520600" cy="117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zh-TW" sz="1700"/>
              <a:t>組員：小魚ｘChatGPT (HTML|CSS|JavaScript)</a:t>
            </a:r>
            <a:endParaRPr sz="1700"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zh-TW" sz="1700"/>
              <a:t>2025年8月</a:t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主題與功能介紹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專案背景：簡易線上採購申請系統，降低紙本繁瑣流程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(每階段均有Email通知確保流程流暢)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目標：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１．學會從需求發想到可實作的網站或互動應用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２．理解前端畫面設計與功能分工流程</a:t>
            </a:r>
            <a:endParaRPr/>
          </a:p>
        </p:txBody>
      </p:sp>
      <p:pic>
        <p:nvPicPr>
          <p:cNvPr id="136" name="Google Shape;136;p14" title="Gemini_Generated_Image_2k102k2k102k2k1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4250" y="660000"/>
            <a:ext cx="3823498" cy="382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分工與責任</a:t>
            </a:r>
            <a:endParaRPr/>
          </a:p>
        </p:txBody>
      </p:sp>
      <p:graphicFrame>
        <p:nvGraphicFramePr>
          <p:cNvPr id="142" name="Google Shape;142;p15"/>
          <p:cNvGraphicFramePr/>
          <p:nvPr/>
        </p:nvGraphicFramePr>
        <p:xfrm>
          <a:off x="952500" y="1809750"/>
          <a:ext cx="7239000" cy="2224920"/>
        </p:xfrm>
        <a:graphic>
          <a:graphicData uri="http://schemas.openxmlformats.org/drawingml/2006/table">
            <a:tbl>
              <a:tblPr>
                <a:noFill/>
                <a:tableStyleId>{A4183992-45FE-4ADC-985A-4BA43EA978AF}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組員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負責內容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專長與任務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小魚 &amp; ChatGPT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HTML結構設計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建立表單、清單列表等靜態骨架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CSS樣式設計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版面美化、配色與響應式設計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JavaScript功能開發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表單互動、按鈕事件與通知流程控制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問題與解法</a:t>
            </a:r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問題：事件觸發多重動作容易出錯</a:t>
            </a:r>
            <a:br>
              <a:rPr lang="zh-TW"/>
            </a:br>
            <a:r>
              <a:rPr lang="zh-TW"/>
              <a:t>解法：模組化事件處理，拆分功能函式</a:t>
            </a:r>
            <a:br>
              <a:rPr lang="zh-TW"/>
            </a:b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問題：樣式不一致，導致介面混亂</a:t>
            </a:r>
            <a:br>
              <a:rPr lang="zh-TW"/>
            </a:br>
            <a:r>
              <a:rPr lang="zh-TW"/>
              <a:t>解法：統一色系與字型，使用CSS變數管理</a:t>
            </a:r>
            <a:br>
              <a:rPr lang="zh-TW"/>
            </a:b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問題：流程複雜，使用者體驗不順暢</a:t>
            </a:r>
            <a:br>
              <a:rPr lang="zh-TW"/>
            </a:br>
            <a:r>
              <a:rPr lang="zh-TW"/>
              <a:t>解法：簡化表單欄位，加入提示與動畫反饋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9" name="Google Shape;149;p16" title="Gemini_Generated_Image_xyfu6axyfu6axyfu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250" y="678000"/>
            <a:ext cx="3787500" cy="378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7" title="甘特圖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13524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0" y="808750"/>
            <a:ext cx="21783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 b="1">
                <a:solidFill>
                  <a:schemeClr val="accent1"/>
                </a:solidFill>
              </a:rPr>
              <a:t>開發流程說明</a:t>
            </a:r>
            <a:endParaRPr sz="1300" b="1">
              <a:solidFill>
                <a:schemeClr val="accen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zh-TW" sz="1100">
                <a:solidFill>
                  <a:schemeClr val="accent1"/>
                </a:solidFill>
              </a:rPr>
              <a:t>需求分析 → 分工討論</a:t>
            </a:r>
            <a:br>
              <a:rPr lang="zh-TW" sz="1100">
                <a:solidFill>
                  <a:schemeClr val="accent1"/>
                </a:solidFill>
              </a:rPr>
            </a:br>
            <a:endParaRPr sz="1100">
              <a:solidFill>
                <a:schemeClr val="accen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zh-TW" sz="1100">
                <a:solidFill>
                  <a:schemeClr val="accent1"/>
                </a:solidFill>
              </a:rPr>
              <a:t>HTML骨架搭建</a:t>
            </a:r>
            <a:br>
              <a:rPr lang="zh-TW" sz="1100">
                <a:solidFill>
                  <a:schemeClr val="accent1"/>
                </a:solidFill>
              </a:rPr>
            </a:br>
            <a:endParaRPr sz="1100">
              <a:solidFill>
                <a:schemeClr val="accen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zh-TW" sz="1100">
                <a:solidFill>
                  <a:schemeClr val="accent1"/>
                </a:solidFill>
              </a:rPr>
              <a:t>CSS設計美化</a:t>
            </a:r>
            <a:br>
              <a:rPr lang="zh-TW" sz="1100">
                <a:solidFill>
                  <a:schemeClr val="accent1"/>
                </a:solidFill>
              </a:rPr>
            </a:br>
            <a:endParaRPr sz="1100">
              <a:solidFill>
                <a:schemeClr val="accen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zh-TW" sz="1100">
                <a:solidFill>
                  <a:schemeClr val="accent1"/>
                </a:solidFill>
              </a:rPr>
              <a:t>JavaScript功能整合</a:t>
            </a:r>
            <a:br>
              <a:rPr lang="zh-TW" sz="1100">
                <a:solidFill>
                  <a:schemeClr val="accent1"/>
                </a:solidFill>
              </a:rPr>
            </a:br>
            <a:endParaRPr sz="1100">
              <a:solidFill>
                <a:schemeClr val="accen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zh-TW" sz="1100">
                <a:solidFill>
                  <a:schemeClr val="accent1"/>
                </a:solidFill>
              </a:rPr>
              <a:t>測試與修正</a:t>
            </a:r>
            <a:br>
              <a:rPr lang="zh-TW" sz="1100">
                <a:solidFill>
                  <a:schemeClr val="accent1"/>
                </a:solidFill>
              </a:rPr>
            </a:br>
            <a:endParaRPr sz="1100">
              <a:solidFill>
                <a:schemeClr val="accen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zh-TW" sz="1100">
                <a:solidFill>
                  <a:schemeClr val="accent1"/>
                </a:solidFill>
              </a:rPr>
              <a:t>最終整合Demo</a:t>
            </a:r>
            <a:endParaRPr sz="11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實機操作或影片 Demo</a:t>
            </a:r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TW"/>
              <a:t>簡報 + 展示操作</a:t>
            </a:r>
            <a:endParaRPr/>
          </a:p>
        </p:txBody>
      </p:sp>
      <p:pic>
        <p:nvPicPr>
          <p:cNvPr id="162" name="Google Shape;162;p18" title="流程圖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6801" y="246000"/>
            <a:ext cx="3478300" cy="465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心得與後續展望</a:t>
            </a:r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分工合作提升效率，清楚定義責任很重要</a:t>
            </a:r>
            <a:br>
              <a:rPr lang="zh-TW"/>
            </a:b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學會從需求抽象到實作的流程規劃</a:t>
            </a:r>
            <a:br>
              <a:rPr lang="zh-TW"/>
            </a:b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未來：加入後端資料庫串接、完善使用者權限管理</a:t>
            </a:r>
            <a:br>
              <a:rPr lang="zh-TW"/>
            </a:b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9" name="Google Shape;16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3950" y="1777000"/>
            <a:ext cx="3969625" cy="158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謝謝聆聽，歡迎提問！</a:t>
            </a:r>
            <a:endParaRPr/>
          </a:p>
        </p:txBody>
      </p:sp>
      <p:pic>
        <p:nvPicPr>
          <p:cNvPr id="175" name="Google Shape;175;p20" title="Gemini_Generated_Image_sdrrvvsdrrvvsdr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8250" y="612000"/>
            <a:ext cx="3919498" cy="3919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196</Words>
  <Application>Microsoft Office PowerPoint</Application>
  <PresentationFormat>如螢幕大小 (16:9)</PresentationFormat>
  <Paragraphs>39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Calibri</vt:lpstr>
      <vt:lpstr>Nunito</vt:lpstr>
      <vt:lpstr>Lato</vt:lpstr>
      <vt:lpstr>Arial</vt:lpstr>
      <vt:lpstr>Shift</vt:lpstr>
      <vt:lpstr>整合實作與專題發表 陽春採購申請系統</vt:lpstr>
      <vt:lpstr>主題與功能介紹</vt:lpstr>
      <vt:lpstr>分工與責任</vt:lpstr>
      <vt:lpstr>問題與解法</vt:lpstr>
      <vt:lpstr>PowerPoint 簡報</vt:lpstr>
      <vt:lpstr>實機操作或影片 Demo</vt:lpstr>
      <vt:lpstr>心得與後續展望</vt:lpstr>
      <vt:lpstr>謝謝聆聽，歡迎提問！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整合實作與專題發表 陽春採購申請系統</dc:title>
  <dc:creator>yu</dc:creator>
  <cp:lastModifiedBy>user</cp:lastModifiedBy>
  <cp:revision>1</cp:revision>
  <dcterms:modified xsi:type="dcterms:W3CDTF">2025-08-13T01:57:23Z</dcterms:modified>
</cp:coreProperties>
</file>